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0"/>
  </p:notesMasterIdLst>
  <p:sldIdLst>
    <p:sldId id="263" r:id="rId5"/>
    <p:sldId id="353" r:id="rId6"/>
    <p:sldId id="265" r:id="rId7"/>
    <p:sldId id="264" r:id="rId8"/>
    <p:sldId id="322" r:id="rId9"/>
    <p:sldId id="282" r:id="rId10"/>
    <p:sldId id="303" r:id="rId11"/>
    <p:sldId id="270" r:id="rId12"/>
    <p:sldId id="267" r:id="rId13"/>
    <p:sldId id="298" r:id="rId14"/>
    <p:sldId id="308" r:id="rId15"/>
    <p:sldId id="295" r:id="rId16"/>
    <p:sldId id="309" r:id="rId17"/>
    <p:sldId id="339" r:id="rId18"/>
    <p:sldId id="328" r:id="rId19"/>
    <p:sldId id="285" r:id="rId20"/>
    <p:sldId id="326" r:id="rId21"/>
    <p:sldId id="287" r:id="rId22"/>
    <p:sldId id="279" r:id="rId23"/>
    <p:sldId id="280" r:id="rId24"/>
    <p:sldId id="290" r:id="rId25"/>
    <p:sldId id="311" r:id="rId26"/>
    <p:sldId id="324" r:id="rId27"/>
    <p:sldId id="299" r:id="rId28"/>
    <p:sldId id="296" r:id="rId29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5"/>
    <p:restoredTop sz="94608"/>
  </p:normalViewPr>
  <p:slideViewPr>
    <p:cSldViewPr snapToGrid="0" snapToObjects="1">
      <p:cViewPr>
        <p:scale>
          <a:sx n="170" d="100"/>
          <a:sy n="170" d="100"/>
        </p:scale>
        <p:origin x="792" y="-512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25.10.19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526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945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36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64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25.10.19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25.10.19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25.10.19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25.10.19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25.10.19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25.10.19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25.10.19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25.10.19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25.10.19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25.10.19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25.10.19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25.10.19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Schema Stitching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63">
        <p159:morph option="byObject"/>
      </p:transition>
    </mc:Choice>
    <mc:Fallback xmlns="">
      <p:transition spd="slow" advTm="636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6051802" y="2482329"/>
            <a:ext cx="2961388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dirty="0">
                <a:solidFill>
                  <a:srgbClr val="2E75B5"/>
                </a:solidFill>
                <a:latin typeface="Arial Black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GraphQL is </a:t>
            </a:r>
            <a:r>
              <a:rPr lang="en-US" sz="4000" u="sng" dirty="0">
                <a:solidFill>
                  <a:srgbClr val="C00000"/>
                </a:solidFill>
                <a:latin typeface="Arial Black"/>
                <a:cs typeface="Calibri Light"/>
              </a:rPr>
              <a:t>not</a:t>
            </a:r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  <a:endParaRPr lang="en-US">
              <a:cs typeface="Calibri Light" panose="020F030202020403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Arial Black"/>
                <a:cs typeface="Calibri Light"/>
              </a:rPr>
              <a:t>A good solution for a health check endpoint.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106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Filters and Paging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Britannic Bold"/>
                <a:cs typeface="Calibri Light"/>
              </a:rPr>
              <a:t>How can we do microservices with that?</a:t>
            </a:r>
          </a:p>
        </p:txBody>
      </p:sp>
    </p:spTree>
    <p:extLst>
      <p:ext uri="{BB962C8B-B14F-4D97-AF65-F5344CB8AC3E}">
        <p14:creationId xmlns:p14="http://schemas.microsoft.com/office/powerpoint/2010/main" val="285167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345" y="0"/>
            <a:ext cx="8383025" cy="624522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10" y="1707765"/>
            <a:ext cx="4690983" cy="25901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600" kern="1200">
                <a:solidFill>
                  <a:srgbClr val="FFFFFF"/>
                </a:solidFill>
                <a:latin typeface="Cooper Black"/>
              </a:rPr>
              <a:t>What is schema stitching?</a:t>
            </a:r>
          </a:p>
        </p:txBody>
      </p:sp>
    </p:spTree>
    <p:extLst>
      <p:ext uri="{BB962C8B-B14F-4D97-AF65-F5344CB8AC3E}">
        <p14:creationId xmlns:p14="http://schemas.microsoft.com/office/powerpoint/2010/main" val="170885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66">
        <p159:morph option="byObject"/>
      </p:transition>
    </mc:Choice>
    <mc:Fallback xmlns="">
      <p:transition spd="slow" advTm="22666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chemeClr val="accent2">
                    <a:lumMod val="50000"/>
                  </a:schemeClr>
                </a:solidFill>
                <a:latin typeface="Britannic Bold"/>
                <a:cs typeface="Arial"/>
              </a:rPr>
              <a:t>The capability to merge multiple GraphQL schemas into one schema.</a:t>
            </a:r>
          </a:p>
        </p:txBody>
      </p:sp>
    </p:spTree>
    <p:extLst>
      <p:ext uri="{BB962C8B-B14F-4D97-AF65-F5344CB8AC3E}">
        <p14:creationId xmlns:p14="http://schemas.microsoft.com/office/powerpoint/2010/main" val="153415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407">
        <p159:morph option="byObject"/>
      </p:transition>
    </mc:Choice>
    <mc:Fallback xmlns="">
      <p:transition spd="slow" advTm="4040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526383" y="569230"/>
            <a:ext cx="44" cy="20587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222118" y="2988256"/>
            <a:ext cx="6641091" cy="3081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55937" y="2665730"/>
            <a:ext cx="2139380" cy="851814"/>
            <a:chOff x="3455937" y="2665730"/>
            <a:chExt cx="2139380" cy="8518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/>
          <p:nvPr/>
        </p:nvCxnSpPr>
        <p:spPr>
          <a:xfrm>
            <a:off x="4526378" y="3533563"/>
            <a:ext cx="5794" cy="33358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789842" y="3533562"/>
            <a:ext cx="1621644" cy="7361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618288" y="3533573"/>
            <a:ext cx="1638983" cy="707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55937" y="3958316"/>
            <a:ext cx="2139381" cy="1983542"/>
            <a:chOff x="3455937" y="3958316"/>
            <a:chExt cx="2139381" cy="198354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GraphQL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123368" y="5174214"/>
            <a:ext cx="487877" cy="424310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372070" y="4831892"/>
            <a:ext cx="44" cy="2645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301629" y="5680247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604502" y="3958316"/>
            <a:ext cx="2168102" cy="1983542"/>
            <a:chOff x="5604502" y="3958316"/>
            <a:chExt cx="2168102" cy="19835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3F3F"/>
                  </a:solidFill>
                  <a:latin typeface="Aharoni"/>
                  <a:cs typeface="Aharoni"/>
                </a:rPr>
                <a:t>Arbitrary REST Endpoint</a:t>
              </a:r>
              <a:endParaRPr lang="en-US" sz="1100" dirty="0">
                <a:solidFill>
                  <a:srgbClr val="3F3F3F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4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41175" y="683414"/>
            <a:ext cx="2989416" cy="1758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805627" y="681510"/>
            <a:ext cx="145505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</a:t>
            </a:r>
            <a:r>
              <a:rPr lang="en-US" sz="60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GraphQL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 REST Endpoint</a:t>
            </a:r>
            <a:endParaRPr lang="en-US" sz="600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80000">
            <a:off x="4316255" y="140262"/>
            <a:ext cx="431344" cy="431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082525" y="3761478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createdBy</a:t>
            </a:r>
            <a:endParaRPr lang="en-US">
              <a:cs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886725" y="3735905"/>
            <a:ext cx="115026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views, likes, replies</a:t>
            </a:r>
            <a:endParaRPr lang="en-US">
              <a:cs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4013186" y="3560409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text</a:t>
            </a:r>
            <a:endParaRPr lang="en-US"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467026" y="498437"/>
            <a:ext cx="102950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301631" y="4554265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Apollo </a:t>
            </a:r>
            <a:r>
              <a:rPr lang="en-US" sz="1100" err="1">
                <a:solidFill>
                  <a:srgbClr val="3F3F3F"/>
                </a:solidFill>
                <a:latin typeface="Aharoni"/>
                <a:cs typeface="Aharoni"/>
              </a:rPr>
              <a:t>GraphQL</a:t>
            </a:r>
            <a:endParaRPr lang="en-US" sz="1100">
              <a:solidFill>
                <a:srgbClr val="3F3F3F"/>
              </a:solidFill>
              <a:latin typeface="Aharoni"/>
              <a:cs typeface="Aharon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072409" y="3958315"/>
            <a:ext cx="597140" cy="5971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92" y="4049651"/>
            <a:ext cx="406692" cy="40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480654" y="3779520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24950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802119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34961" y="2527006"/>
            <a:ext cx="1780650" cy="104745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46284" y="680231"/>
            <a:ext cx="2988290" cy="176053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5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570">
        <p159:morph option="byObject"/>
      </p:transition>
    </mc:Choice>
    <mc:Fallback xmlns=""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00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chillicream.com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099B71-AD29-BD43-8DA0-59C65E6C4B53}"/>
              </a:ext>
            </a:extLst>
          </p:cNvPr>
          <p:cNvSpPr/>
          <p:nvPr/>
        </p:nvSpPr>
        <p:spPr>
          <a:xfrm>
            <a:off x="135120" y="5516658"/>
            <a:ext cx="6749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/DotNetFest2019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0D598-25E1-8043-BA3C-506736A45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281" y="2511800"/>
            <a:ext cx="1216025" cy="12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8becea69-6822-4d23-a69f-64ce5537e7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414</Words>
  <Application>Microsoft Macintosh PowerPoint</Application>
  <PresentationFormat>Custom</PresentationFormat>
  <Paragraphs>112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Aharoni</vt:lpstr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What GraphQL is not:</vt:lpstr>
      <vt:lpstr>PowerPoint Presentation</vt:lpstr>
      <vt:lpstr>Demo</vt:lpstr>
      <vt:lpstr>PowerPoint Presentation</vt:lpstr>
      <vt:lpstr>Demo</vt:lpstr>
      <vt:lpstr>PowerPoint Presentation</vt:lpstr>
      <vt:lpstr>How can we do microservices with that?</vt:lpstr>
      <vt:lpstr>What is schema stitching?</vt:lpstr>
      <vt:lpstr>The capability to merge multiple GraphQL schemas into one schema.</vt:lpstr>
      <vt:lpstr>PowerPoint Presentation</vt:lpstr>
      <vt:lpstr>Demo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15</cp:revision>
  <dcterms:created xsi:type="dcterms:W3CDTF">2019-10-09T09:22:13Z</dcterms:created>
  <dcterms:modified xsi:type="dcterms:W3CDTF">2019-10-25T18:18:47Z</dcterms:modified>
</cp:coreProperties>
</file>